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F6C812-F2AC-497B-AC7A-692B011E4DC0}" type="datetimeFigureOut">
              <a:rPr lang="es-CO" smtClean="0"/>
              <a:pPr/>
              <a:t>01/02/2013</a:t>
            </a:fld>
            <a:endParaRPr lang="es-CO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5DE480-CB6E-47C7-AB89-3C5A733F005D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32" name="31 Rectángulo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38 Rectángulo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39 Rectángulo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40 Rectángulo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41 Rectángulo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56" name="55 Rectángulo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64 Rectángulo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65 Rectángulo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66 Rectángulo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F6C812-F2AC-497B-AC7A-692B011E4DC0}" type="datetimeFigureOut">
              <a:rPr lang="es-CO" smtClean="0"/>
              <a:pPr/>
              <a:t>01/02/2013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5DE480-CB6E-47C7-AB89-3C5A733F005D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F6C812-F2AC-497B-AC7A-692B011E4DC0}" type="datetimeFigureOut">
              <a:rPr lang="es-CO" smtClean="0"/>
              <a:pPr/>
              <a:t>01/02/2013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5DE480-CB6E-47C7-AB89-3C5A733F005D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F6C812-F2AC-497B-AC7A-692B011E4DC0}" type="datetimeFigureOut">
              <a:rPr lang="es-CO" smtClean="0"/>
              <a:pPr/>
              <a:t>01/02/2013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5DE480-CB6E-47C7-AB89-3C5A733F005D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Forma libre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14 Forma libre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12 Forma libre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15 Forma libre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16 Forma libre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17 Forma libre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18 Forma libre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19 Forma libre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20 Forma libre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21 Forma libre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22 Forma libre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23 Forma libre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24 Forma libre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25 Forma libre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26 Forma libre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F6C812-F2AC-497B-AC7A-692B011E4DC0}" type="datetimeFigureOut">
              <a:rPr lang="es-CO" smtClean="0"/>
              <a:pPr/>
              <a:t>01/02/2013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5DE480-CB6E-47C7-AB89-3C5A733F005D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7" name="6 Rectángulo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8 Rectángulo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9 Rectángulo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F6C812-F2AC-497B-AC7A-692B011E4DC0}" type="datetimeFigureOut">
              <a:rPr lang="es-CO" smtClean="0"/>
              <a:pPr/>
              <a:t>01/02/2013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5DE480-CB6E-47C7-AB89-3C5A733F005D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24 Rectángulo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F6C812-F2AC-497B-AC7A-692B011E4DC0}" type="datetimeFigureOut">
              <a:rPr lang="es-CO" smtClean="0"/>
              <a:pPr/>
              <a:t>01/02/2013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5DE480-CB6E-47C7-AB89-3C5A733F005D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16" name="15 Rectángulo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16 Rectángulo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17 Rectángulo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19 Rectángulo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20 Rectángulo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21 Rectángulo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28 Rectángulo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29 Rectángulo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F6C812-F2AC-497B-AC7A-692B011E4DC0}" type="datetimeFigureOut">
              <a:rPr lang="es-CO" smtClean="0"/>
              <a:pPr/>
              <a:t>01/02/2013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5DE480-CB6E-47C7-AB89-3C5A733F005D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F6C812-F2AC-497B-AC7A-692B011E4DC0}" type="datetimeFigureOut">
              <a:rPr lang="es-CO" smtClean="0"/>
              <a:pPr/>
              <a:t>01/02/2013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5DE480-CB6E-47C7-AB89-3C5A733F005D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F6C812-F2AC-497B-AC7A-692B011E4DC0}" type="datetimeFigureOut">
              <a:rPr lang="es-CO" smtClean="0"/>
              <a:pPr/>
              <a:t>01/02/2013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5DE480-CB6E-47C7-AB89-3C5A733F005D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8 Conector recto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9 Grupo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14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15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16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grpSp>
        <p:nvGrpSpPr>
          <p:cNvPr id="14" name="13 Grupo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10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11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12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17 Grupo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18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19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20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CEF6C812-F2AC-497B-AC7A-692B011E4DC0}" type="datetimeFigureOut">
              <a:rPr lang="es-CO" smtClean="0"/>
              <a:pPr/>
              <a:t>01/02/2013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375DE480-CB6E-47C7-AB89-3C5A733F005D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14 Rectángulo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15 Rectángulo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16 Rectángulo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EF6C812-F2AC-497B-AC7A-692B011E4DC0}" type="datetimeFigureOut">
              <a:rPr lang="es-CO" smtClean="0"/>
              <a:pPr/>
              <a:t>01/02/2013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s-CO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375DE480-CB6E-47C7-AB89-3C5A733F005D}" type="slidenum">
              <a:rPr lang="es-CO" smtClean="0"/>
              <a:pPr/>
              <a:t>‹Nº›</a:t>
            </a:fld>
            <a:endParaRPr lang="es-CO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lu.ua.es/r/rac6/Buscadores/que_es_un_buscaor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ES" sz="4400" dirty="0" smtClean="0">
                <a:latin typeface="Broadway" pitchFamily="82" charset="0"/>
              </a:rPr>
              <a:t>BUSCADORES</a:t>
            </a:r>
            <a:endParaRPr lang="es-CO" sz="4400" dirty="0">
              <a:latin typeface="Broadway" pitchFamily="82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914400" y="1772816"/>
            <a:ext cx="7772400" cy="2570584"/>
          </a:xfrm>
        </p:spPr>
        <p:txBody>
          <a:bodyPr>
            <a:normAutofit/>
          </a:bodyPr>
          <a:lstStyle/>
          <a:p>
            <a:pPr algn="r"/>
            <a:r>
              <a:rPr lang="es-ES" sz="2400" dirty="0" smtClean="0">
                <a:latin typeface="Broadway" pitchFamily="82" charset="0"/>
              </a:rPr>
              <a:t>INS. EDU GABRIEL GARCIA MARQUEZ</a:t>
            </a:r>
          </a:p>
          <a:p>
            <a:pPr algn="r"/>
            <a:r>
              <a:rPr lang="es-ES" sz="2400" dirty="0" smtClean="0">
                <a:latin typeface="Broadway" pitchFamily="82" charset="0"/>
              </a:rPr>
              <a:t>JESSICA ANDREA LOPEZ ESPINOSA</a:t>
            </a:r>
          </a:p>
          <a:p>
            <a:pPr algn="r"/>
            <a:r>
              <a:rPr lang="es-ES" sz="2400" dirty="0" smtClean="0">
                <a:latin typeface="Broadway" pitchFamily="82" charset="0"/>
              </a:rPr>
              <a:t>KAREN ELISA AGUIRRE </a:t>
            </a:r>
            <a:r>
              <a:rPr lang="es-ES" sz="2400" dirty="0" smtClean="0">
                <a:latin typeface="Broadway" pitchFamily="82" charset="0"/>
              </a:rPr>
              <a:t>CORREA</a:t>
            </a:r>
          </a:p>
          <a:p>
            <a:pPr algn="r"/>
            <a:r>
              <a:rPr lang="es-ES" sz="2400" dirty="0" smtClean="0">
                <a:latin typeface="Broadway" pitchFamily="82" charset="0"/>
              </a:rPr>
              <a:t>Yurley marcela bedoya Zuluaga</a:t>
            </a:r>
          </a:p>
          <a:p>
            <a:pPr algn="r"/>
            <a:r>
              <a:rPr lang="es-ES" sz="2400" dirty="0" smtClean="0">
                <a:latin typeface="Broadway" pitchFamily="82" charset="0"/>
              </a:rPr>
              <a:t>Melisa fognegra</a:t>
            </a:r>
            <a:endParaRPr lang="es-ES" sz="2400" dirty="0" smtClean="0">
              <a:latin typeface="Broadway" pitchFamily="82" charset="0"/>
            </a:endParaRPr>
          </a:p>
          <a:p>
            <a:pPr algn="r"/>
            <a:r>
              <a:rPr lang="es-ES" dirty="0" smtClean="0">
                <a:latin typeface="Broadway" pitchFamily="82" charset="0"/>
              </a:rPr>
              <a:t>GRADO 10º2</a:t>
            </a:r>
            <a:endParaRPr lang="es-CO" dirty="0">
              <a:latin typeface="Broadway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4299829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71600" y="572601"/>
            <a:ext cx="7772400" cy="914400"/>
          </a:xfrm>
        </p:spPr>
        <p:txBody>
          <a:bodyPr/>
          <a:lstStyle/>
          <a:p>
            <a:pPr algn="ctr"/>
            <a:r>
              <a:rPr lang="es-ES" dirty="0" smtClean="0">
                <a:latin typeface="Broadway" pitchFamily="82" charset="0"/>
              </a:rPr>
              <a:t>BUSCADORES</a:t>
            </a:r>
            <a:endParaRPr lang="es-CO" dirty="0">
              <a:latin typeface="Broadway" pitchFamily="82" charset="0"/>
            </a:endParaRPr>
          </a:p>
        </p:txBody>
      </p:sp>
      <p:pic>
        <p:nvPicPr>
          <p:cNvPr id="1028" name="Picture 4" descr="http://csanzc.en.eresmas.net/EvaluacionBuscadoresWeb/imagenes/buscador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153068">
            <a:off x="6997737" y="239610"/>
            <a:ext cx="1201923" cy="1259707"/>
          </a:xfrm>
          <a:prstGeom prst="rect">
            <a:avLst/>
          </a:prstGeom>
          <a:noFill/>
          <a:ln w="38100">
            <a:solidFill>
              <a:schemeClr val="tx2">
                <a:lumMod val="50000"/>
              </a:schemeClr>
            </a:solidFill>
          </a:ln>
          <a:effectLst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>
                <a:latin typeface="Broadway" pitchFamily="82" charset="0"/>
              </a:rPr>
              <a:t> Un buscador  </a:t>
            </a:r>
            <a:r>
              <a:rPr lang="es-ES" dirty="0" smtClean="0">
                <a:latin typeface="Broadway" pitchFamily="82" charset="0"/>
              </a:rPr>
              <a:t>es </a:t>
            </a:r>
            <a:r>
              <a:rPr lang="es-ES" dirty="0">
                <a:latin typeface="Broadway" pitchFamily="82" charset="0"/>
              </a:rPr>
              <a:t>una página de internet que permite realizar búsquedas en la red. Su forma de </a:t>
            </a:r>
            <a:r>
              <a:rPr lang="es-ES" dirty="0" smtClean="0">
                <a:latin typeface="Broadway" pitchFamily="82" charset="0"/>
              </a:rPr>
              <a:t>utilización </a:t>
            </a:r>
            <a:r>
              <a:rPr lang="es-ES" dirty="0">
                <a:latin typeface="Broadway" pitchFamily="82" charset="0"/>
              </a:rPr>
              <a:t>es muy sencilla, basta con introducir una o más palabras clave en una casilla y el buscador </a:t>
            </a:r>
            <a:r>
              <a:rPr lang="es-ES" dirty="0" smtClean="0">
                <a:latin typeface="Broadway" pitchFamily="82" charset="0"/>
              </a:rPr>
              <a:t>generará </a:t>
            </a:r>
            <a:r>
              <a:rPr lang="es-ES" dirty="0">
                <a:latin typeface="Broadway" pitchFamily="82" charset="0"/>
              </a:rPr>
              <a:t>una lista de páginas web que se supone guardan </a:t>
            </a:r>
            <a:r>
              <a:rPr lang="es-ES" dirty="0" smtClean="0">
                <a:latin typeface="Broadway" pitchFamily="82" charset="0"/>
              </a:rPr>
              <a:t>relación </a:t>
            </a:r>
            <a:r>
              <a:rPr lang="es-ES" dirty="0">
                <a:latin typeface="Broadway" pitchFamily="82" charset="0"/>
              </a:rPr>
              <a:t>con el tema solicitado</a:t>
            </a:r>
            <a:r>
              <a:rPr lang="es-ES" dirty="0" smtClean="0">
                <a:latin typeface="Broadway" pitchFamily="82" charset="0"/>
              </a:rPr>
              <a:t>.</a:t>
            </a:r>
            <a:endParaRPr lang="es-CO" dirty="0">
              <a:latin typeface="Broadway" pitchFamily="82" charset="0"/>
            </a:endParaRPr>
          </a:p>
        </p:txBody>
      </p:sp>
      <p:sp>
        <p:nvSpPr>
          <p:cNvPr id="4" name="AutoShape 2" descr="data:image/jpeg;base64,/9j/4AAQSkZJRgABAQAAAQABAAD/2wCEAAkGBhIREBQUEhQUFRQVFhQWEBUWFhgVFBUUFBUVGBUVFRQXGyYeFxojGhQXHy8gIycpLCw4Fx4xNTAqNSYrLCkBCQoKDgwOGg8PGikkHyQqKi0vNC0sLCwuKiwpLCksLCoqLCksLCksLCksLCwsLCwvLCwsKSwsKSwsKSwsLCksLP/AABEIAKQA/AMBIgACEQEDEQH/xAAcAAABBQEBAQAAAAAAAAAAAAAAAQIDBAUGBwj/xABDEAABAwIDBAYIBQIEBQUAAAABAAIRAyEEEjEFQVFhBhMicYGRBxQyQqGx0fAjM1LB4WKSQ4LS8VNyosLiFRYXJCX/xAAZAQEAAwEBAAAAAAAAAAAAAAAAAQIDBAX/xAAtEQACAgECBQIFBAMAAAAAAAAAAQIRAxIhBDFBUWETFDJScbHBIpGh0UKB8f/aAAwDAQACEQMRAD8A9bQhIusqKhIhAKhIhQBUJEKQKhNlEqAOQmoQDkJspMykD0KPOjOgJEKOUCUBIhMukQEiFHmQHICRCZmQCgHoTZSygFQkQgFQhCAEIQgBIlSIBEJCmkoB6FHmKMxQEiFHnPJAcTwUAeR3JCDyUXrI/Wz+9v1T6ZzeyQeMOB+SAdfgkzck7qTz8wg0HcCloCByMya1hIkXHGQgsdwKAM/P4JlfEtYJcTHdxVbG44U6bn37IJHfuHmosJmFBoeSXkdokxcmTflPwVq6kWaHWDiUZxxWXgajgCargJJMgQ03AEk3m2ivZ+aNCybrBxQHc1m+vl1UtaRlYPxXE+8RZrb+JVllUESCCDoQbHuulULLQqJc/eqhq9yOvAIEa6eC5ZcVii3FvdGixye6Rbzp0qi3GiBpckDmQSP2UvrHJV95h7/wy3oz7FmUqrjEck5tedylcXik6T+5DxSXQmBSymZxxS9YF0mY5Km5wllSBUIQgBNKckKAjJTC8cR5qRwUbo+wgG5xxHmkFTmEjnD7hIHD7hCBxPd8UZCQQN7XAWO8FQ1caxrg1xgmIHGdIhWaL+1bKTwzCfKVFotpfOjksL0XLGw6i57o1IMSYtHACfG60tgbGfhxVID4fktBaQJM3F3ATFrldBUxuUScgA1lwH7oNUusWg793nqpeS1RisLTttlBtOp2XEOLhbWDIFUD5t80juvsGl0OOQ69kODT1gzXtD/MKw3EUyco6skT2QQTO+wPJTmvQZRNZ5DaYGYuIO7gNSbaKjm30Rf0tG7sy/UK9QFp6yHNc2JLQAQ/eLG+XWDzhLjttYbBmcRiQyARkL87yIGXsDTThvuV5t029KWKqOfRoNdhWAlpm1c83fokHQX4rzd0uJ1c466kknjvldUOHclcnRhLMl8J7bjvS3s09kNrVBINmAAxpqUyl6WMK94LcPWnjLdOEcF5FR2JiXezh6p4EscB5kKwzB4yn/gVR3Md8wF0LBiXP7mLy5Oh7D/8g7PqNyVTUp5iD22yJB4jQLYpVaeJIfhsRTedzA4QQdZEzMrwRzi+7wRHnzsV2HQDauEw5qdcfbFiRdpH3qFlPDFbxZdZZf5Hc7V2PVYRmBfTMl5a2Ye4y5+Wb20m2i1cJTaKbck5coygtMxG+Xark+jXpVb15oYx7QwuIoVjZuXRoe73TzNuMLusZs73muMROtoXPOTi9MjojT3RnY7FNpMc985WiTb5CVlYPbTKgc5jXHIQ97SAXNzCz2AEyN5Guq08ThhUaWPIc0iHDis8dHMtMso1HU5IkzmOUSC0TpY7l4uThm5ydPd/6o7Y5aSpjW7dDGhzu2M2SmabfzKjpLsn9IBDZ3mU/EbfMUsrS0vq9W4PYZERMQY36pKfRwdqmRNGWuoiTmpv0dlcDodfEq0zo7SDWAMMMdnaZcTntcnfos3w9P4X+xZ5G97RTw3SaXVzUY5rKO+CTrEOv7R3Ac1pbH2uzEE5QQWkZgf6hIuDBTT0dpF1Rxb+aPxBLspvM5dxkaqxs3ZLaEhkwY1JdoLATopjh/UmoNbr8WQ57c0aLQnQmX4/NKPFe2cpIhNSqAOQkSqQCaSnJjkA1zlGXjmlf93UYF9fj/KEFDF7WeHOFKi+qGfmEOAjkJ1MbgrGFxbatNtSnJa4cbjlosjHYt1CrXZTqMaalLPTzuDW9ZmAMOJj2Z8gqlLZ+Iw+HpOZiGQ9zGZRdg6wxma8HtkLFNrc0dcmdHjwX0i0NOYXpmYLXDR0qkdmvLWkNyvu6o8kZ31OEjRmqipl9LENo1HmpnYXBwBa5uUxcA6Hd4q+XNB974qyipFlllBJIgqbJc7rTLWmoQYEwIizo9rRPOyzpLLvLnVAD1sEyWg/9PduUvWs4n4/ROD2zY/H+FPpoe4n3H4TZoDA1zmClT7U5crobeXOmBzI1XkHSj0iVsTif/r9mhTBZhm5QSdJrQRZxiAYsDa5JXoHpMx7qez20aZOfFVBS59WAX1L9wA/zFcz0U6G9U3rnDt2NNpvEb10cPCK/Uzl4jJKWzM7Yvo7dV/Fxhf2r5JOd03mo7Ud2vMLr8FsGjR/KpBlosL+eq26NVtQSDB3g6g9yq9Y/rurEEFriSANYtfctJSbMEkU+rBmBO6eJ3xZNo02PBixb7QIMjmp9lsOUsd2XNJkGLgmZEpaGCDqtVzSQMoaDAhx3kcVyyyNK0dXpK2mZG0MDTqCHsDh/U2fmFyW1OioHaouLTNmm47gTp4r08UjkGbtNAvyjksLamzmPAdSJzF0hhBM7rcFpjybrcwlCjzRuz+vf1ZHVVNL2aYEmdY07lr9G+nuL2U8UKoL6AIDqT5LmNJuaLtwIMhtxwhaO09nioXAdmoGlpJ1vq3uXLYqrnHUV+zUpiMPU1IjSm872cDuldNRntIopPmj3PE4um+g3E0j1lF4DgWxMHkRrujVIXMgGWwbjjB0kcV536GNuubXqYR/5dQFzQdGVW2JH/MPi0cV6RiaUOI/7QuNwcJU2dSmpR2RG2o3j8vqpBUbxH34phqZctx2s0Q39DS4z4BN9Zls39hrwMly136RvI38FJBZY4clK2OSiDLA52w72TIv3cU8MO9zf7hxjhzUWWJWt7k8DuVeq7KHGQcglzQZcPACVM2IBlkG4OaxHEFRaJQ+EoCb5eCUIB0JUiVSBFE89/kpSo3lAVnvHPyVTH44UqTnxOUac1arYgNIDiBmcGt5uOg+Cq4s03NrMfLsgaKjWtc5wz+zAAv4KsnsFz3MnHMxAyvrUaVdpFmiA5hIkXdE+Cw6EUXzlcX5gagpy5mFpuPayXg1SNSPZ3XW1hNh0azczqlWsxhLRTqSMhG4tdBBiFaa2hQPV0+zaS1rS8idM0THisYw3tbF3LamUsE6icaHYYOLOrIrOhxbM9mC68xM+C1c9zY+SirY6lTJDnZYjPFNxDZ0zkWb4pcTtOhSfkc85hlmKbiO0JbcSCStorSZt2TtceB8v4UtMmRdRtrBzQ5jpaRIMQik45h9Qr9Cpl9NQHYvCMddoZU3Tle91MAm8aAjxWjH39lZ3SVx9eyyBFPD1WSJJDXVGPA4X6vRSHabbeyZAJ13mNYgeKvGVQRjLeTLD6LSdL938puWOI8SEyltNhBzQCM5IAJhrD7RtZNftqgNSd/+G+YET7vNZyzV0ZaMR+Xv/uKTrO/+4pjNs4czDiYy26t8nP7JAyyQY1Vet0iwjQ4g5i1uaGsdJECL5YGoF9Fj7hfKzXR5NCni40+/NRV6IBa5pMXL5jteI0UdLHU302va1wDgCJYRqN0tv3jgnYfGBp96Obf4W0JalqSKSVbMzdt4JtRoq0/bBGbLFxOpjguQ6SbJDxmAEjXmPrK7jH4lozNZYOuYAsd4HeufxVIEHnPBbwk0YyR57gtpPw2JZWbLTTexzwN4a9rj32C+hNsMbnzTEiW+Isvn/bOGLpA19kb5LrBe5dJsc2kGguuGtEWnQKvGSWNpl8ClO1FWytg6UBoc5sh1d3tSYqsIEwAJk7gpupORwDmyaFNjTJlr22cBawPHksNu3HkS1pjcZbO+4bqRbcFVq9IakEh4kCYtuvxXF7hdUzux8Hlmm1W3lfhnTVdll2SILQ+ocrTlhr3hzSJaRaNBfmn19m1DUdAZlLnHNeYe+m89mN3VxrvXMYTpliXPDRRpEnQQ5umpkusI3roB0j6sZq1Dsj2nUnF2XdJa8NJF9RIW2sw0dC2NnOz1zN3h/Vum3acHQRlkG2slaOzGBlOHhoJc92UCQ0PdOUFGzNoYeuJpODuIMhw72m4Ujhc/RL1bCqY95BNglATAnhSSKlQhSBCoXlSVXQ0ngD8lkVMe7l5Lny8RDF8RtjwyyciPbjqfUPzvDCIdTcZtUaZZHG4Wc7AVHUGOcQalSp12IYXup5g5pDWZm3AaMtuSuux790eSiqbQedbrD3uJvqXfCZF2Itm4SpSp1Wtc1jn1A9sTUDWw0FvbuTbVTZ61KtVfSbTe2qWuIcSxzXBobYgHMICiOOf9wm1doPF8pPdl/cqy4vC3RSXDzju6/cXE4asfWGsDMuIguJmaZLAx0CIdpbRD9mO63MD2eswrtL5aFNzT4mVWbtztZXAtJ0zBt/JaNOvIkxK3jOMpaV2spPFKEdTI8DhDTpMYbloMwLXcT+6ma4Ai3wH1XN1umwaXDqXENJaXSYkGOCb/AO9DMdRUsJiTMcdNFta5GNGh6Q3mm7C4punapVO50EDx7XiAm4akx7dSJ9sCIdBzAz9FYw20mbSwr8OWuZnH4TnSQHi7TMcbHkSsDow9zahw1Ts1Gl0A2JIjM2BvkTA5m91rjqUNPYznF3aOhp4JgkhxEhwdpcO08lC3Y9MGc7tKg0AEVG5TA3JmLxT6Tsr2P5GSQQN4IRgseKk6iI3n6qrxplFJobidhseQc7rNptFmkEU51BsZnRR4XYAptqNGYipTFN1x7IBFvNaEt4/E/VR1XtbEXJIAExqqrDHkX9QRlB4Y1hzHKIkkAkAWsAgscOPmoqWLBLRks57mWcSezqQI0TWbQEPJaGlrSQ0yHWMAG1/BarE4qkirmmK+iXaHzKysd2M0kSASRbctB9Z1QlpAaWtDmkE2JAsfNcntzHGRTaZeSesiXEwfZgacyrKL1JIrqW9jujGyfWMXRaQcoqse6bghjs3zAHnwXXdNdnvq1iQZEjTlxG9S+jrZwZTdVPuNyNJ3ufd753iOyPHitGthg9xPaPdB/Zc/G65zqHQ14acsS1JJ/U5huIFnOzAi2QNhp5zpbcTpA4LOq0Yzu7N28NDefmu1dhmjWfED6Jn/AKfTdYtJ49kfRcrxZHXI9LBxWPHdwdvzy/hdzkdmbXa2pLpAMgnhpB+HxXRVZqUyKf4hLYaGXFxGZxAgffFbdHCU2+zRY3upgfsrzKp4fArVY62OfJmlklqlzOe2T0Rf1jatR5ZliGtd2rcXDQLqDqfv9k1rvuFIFdR07IpKTm9T5g1PCAEqkgVCEKQMrey7uPyWS7DtIpgZg5033WN9616jZBHEH5LPdQcAAH6aWuO4ri4nFKbVK/8Ap1Yciit3RR9XYTZ36idHGAJBtx4KHqGw0gEl0wLCADvKt12O/VxFmga6qrBEQ7SQLbjqOa5Paz+X7ePP1N/cR+b7+fH0IMTSDY0giRvI3RIsVHiq7co01v5KWrTnUm1hawHABQOwDTx8Aqeyk524uvFf2Y5sykk4SVp9b/oxtqObULAwy4E2A3H+V0eHpdkSTzsPmoKWz2t0t4X+SsMaAIzR5fuF28NhnCe62rx+CeI4iOTEo9b8nNbOFKphcVRdWZTc6vIzmLCLxruRiOkn/wCc0Z2mqT1NQj8w0Wk+NxZalTothXEkgEkkmTvPcU09E8JwHmf9S7NJwWGN242aTqFal1P4YZQAh7XCZJtIA++KTbexDj2CrTEYmnEgW6wN0LXfrEWO+IT2dF8KNGjzd/qWhg8LTpEZbf5nfuVZJrdCziKHSuuwOZVJfEg5vaDt+bQh4/3BVjZ20qbZJcADFz3SZjQc12W3ejGF2g2XRTrRDag3wIGds9rXXULgtt9D8VhbmmXNAAFSn2mkc4uPEBaxnF8zOULOipYhjrgg9xn5KQVWyORkXOq8yqY9zD2SRGpBjTUQNSn4bpBXg/iOEcTN1rS7mVNHpIqsEW0mLn3td6ie9kHs7ouTprGtl5/W6QV7RVde9oBH8Kg7aVWqe295EzE+Am/BTS7imdpj9rPq9YMM0uIaX1S2S4U2i5aJ3cVl9Hto0azT1IDqrpY+mWF76rS2TUZA7IABBJM3MDeoNj4l9Oox2HtVaSaVi7M4iDTe1p7TTvC2sT0Oo0aVTGYeli3Np0z1lC9MurgkVKxiD1TZIys1g+6L0eSnXQvGFqzu+i8twdQvEHNmcJzWDQAORsbc1l4rAYyuM0ZW+4yctt1t571Z9HnSSli6ES0VIipTmwyWa+m2fYjXnKl2nRxGFrCp1hexxk3kEbxG7vCiDam6q/JGRXFXdeDFwO030nZX3AMOaQZb3ToV0oZEEBpBAIMbis3pdhW5qdUH2xDucAEHvg/BX9gkOw7Z90lu7QafNXy1KCyJFcVxk4MtB0i/7Kamzv8ANRho4fJSsYPsBcx1E7KPM+alazv8ymMA+4UgaoLCgJUQhAKhCEAhUL2DgpimFqAp1KfIKvUpclolv3dRuZ93UlaM3quR8CfqkiNzvvxV51P7umGh93SyKKJeN4d5fyiW7s3krZw/3dHUDl5fwpsUU5bxcPD+EnZ/UfiruWOHkkMcfghFFQHmUjp3fv8AVWiOaTJ/V80FFcU6kSLf3fVWaOMqs/2KK1F7mwxwBnU9x5KH1CuZzVAQbQLWiJJy66HzVGyaExuFo4g/i4ajUJEEup9oGTcOAnQ8Vn1+hOzC6+HLQBbLUqgz4uNloVKGIm1WAA0Ta5AMkdnjHekOErCQ2pAvFxMnf7PEk+XBR9CTIb0O2WJmgCbRNapcTewIiyvYfZ+BpyKWGwrZByuc0Odm3SXAkg8ZU5oYj/i2GlxfWZ7GsfKU7rXhsF2Z0kzO7cLNU8+5HIfR9XI7dHDsktsyBYanM1outFuGkNfhjBZP4cy17SZLCNxm4duWQKj+APj/AOKs4TFPadB4H+EcNgmePekptPCYwPwAqUG1Wk1QBkaytJDmsj2ZFy3ThaysdDPSvVphtDF/jUtAT+YBpY7zy3r0D0gbGpvp9c9mag+G4ob2E2bVHC9j4LxXpZ0Pq4Jwd+ZQf+TVFxya4jR3zW0XqirIo9922yni8PSqYdwfTuZG60QRqDyKdsDCFtC4N3OOvh+y8U6C9OquEfAIIPtsdOSoOfB3Ne/bH2jRxdBtSgbe833mHgfrvSbcYaehSMU56iNlPkrDGckdWQpGhZG1CgJyEqEghCEAIQhACRKhANhNLU+EQgIy1MLOSnhJCArlnJIWKxCTKgordWkNEc1ZypMqEUVjSH3/ALJOpHH78layJCxBRCJ4/H+EhJ4/FSmmmmjyQFZx5j4KN0fqHwVv1fkk9XHD4qSKKTwDv+SjFHvPitD1YcB8Uer8h5whFGaaR4O80raR4Hz/AIV/1b+keZR1J/SPvwSxQYR4ILHtljgWuBuCDYgri8VhWYCqcHi2irs/Ez1D3gkUyf8ADedxG4i4sRvXadW4bm/fgnY3Z1PF0HUMQ0Fj+Fi0jRzTucOKry3Jo+fvSD0Bfs2qH0yX4WofwaupaYnq3xbNwOjhfip+g3Tmrhaoc03sHNPsvbwK9HwYOFedmbSAq4eqC3CVXezUZ7rHH3XAxBFwe8LzP0g+jutsyqHszPwzj+FU3sO6nVjR17HRy0jOtnuiGrPoXZG1qWNoCtS32e3ex29p+u9WIXgPo66euwldpcew6G1m/qb+oDiNR48V9AlzXND2EFrgHNI0IIkEeapKOl+C0XfMahIlQkEIQgBCEIAQhCAEIQgBCEIBEJUIBISQnIQDYRCchANhJCekhANypMqeiEBHlRlUkIhARZEZFJCMqAiypQFJlRlUAq7a2LRx1A0awtqx3vMduc0rB2ZiyA/Zu0wHkty0nu9jE0tGif1jjrbcRfqQodp7NpYqn1dZsjVrhZ7D+pjtxVWgfPfTvoE/Z2ImmS+g4zSf7zb/AJdTmOO/kvZPRbi31Nk0S/UOqNb/AMrXW/dXMV0RFWn1VWsalOI7TRnjmQYJ5wtXAYCnh6LKNERTpjK0aniSTvJJJ8VZu0kQvJMhCFJIIQhACEIQAhCEAIQhACEIQAhCEAIQhACEIQAhCEAIQhACEIQAhCEAIQhACEIUAEIQgBCEKQCEIQAhCEB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" name="AutoShape 6" descr="data:image/jpeg;base64,/9j/4AAQSkZJRgABAQAAAQABAAD/2wCEAAkGBhEQEBAPDxAQEA8QDw8QEBAQEBAPEBAQFBAWGBQQEhUXHCYeFxkjGhUXIDAgIycpLCwtFSExNTAqNScrLCkBCQoKDgwOGg8PGiojHyQ0NC0vLDAsLC0vNCwsNC0pLCwwLCkuNCktLCkvLCwtLSkpLyw1Ly0sNC0pNCwsLy4sLP/AABEIAOEA4QMBIgACEQEDEQH/xAAbAAEAAgMBAQAAAAAAAAAAAAAAAQUCBAYDB//EAD8QAAICAQIDBgQDBgMHBQAAAAECAAMRBBIFITEGEyJBUWEycYGRFFKhByNCcrHBYoLRFRYzU5Ky8SQ0Y+Hw/8QAGQEBAAMBAQAAAAAAAAAAAAAAAAIDBAEF/8QALBEBAAIBAgUCBAcBAAAAAAAAAAECEQMhEhMxQfAEUWFxgaEjMkKRseHxIv/aAAwDAQACEQMRAD8A+4REQEREBETU1upWsFnYIqgZZjtA5+cDbiVWm4xXY2xLPHjOxgyPt/MFcAke45TcF5nZiY6mWzE1xqD6TIaj2nB7RPMage8kWj1gZxIDD1EmAiIgIiICIiAiIgIiICIiAiIgIiICIiAiIgJy/au3Zbo7n/8Aa1akm84yEJqZarX/AMKueZ8sg+U6iabnJPzMlW3DOXJjMOe452jqqyyqtt1ensuqsBSxFTfWjsWU5VcupPqFPpPWzi9lWoaglbgaqHrcAIQ9l/d7XxywfiB64B69Zbrp0GcIgyCDhVGQeoPtPIcNqCGsVoqNjIVQnToeXmPL0lepEz+XZbS0RXEx5t59WrbxrZaunZQbndVrAbarBq7HySc4wKm5c/KV1PaQPZRaS1VXcah3ryGLONSlNanHU7t+Mes9OMcOLN3Xd2fh7UY2W0hbLxeMKhJfJXCk4Zeh9PPCrsy1tKd87V3/AIemr92tYWtqbu8rsVcYznBK52nmJKa4049/9/qP9U/mvGendc6LiKXbtm7KOa3BHwsADjIyDyI5gkT3ss2iYaStlQCxlZh1KJ3a/RcnH3nnxFLDW/chTdscVbzhBYR4Sx9Aef0na7pWmN8NWjtDQzMm4+FmUvlQm4HBGc+vKb+n1Ib4WBx5qQR+k5LScNsooNOpTFucBk/eCweoOMcyenIzoeE8KXTJXSnREJbpzdjlifqT9pmpqzOrfSnE8PeM9/m7OZxaImIn36rMWH1MkXmUHavtIdElBSrv7dRqK6K6t2zcW6kHHly+4lFpf2oqSgt0dtatrG0hsWyu2tXGOeRgtjOTgYx5nOJuroXtXiiEJvETiXfDUH0En8T7frOS4f8AtC0twZwuoSkJa4vek9yy1Al8MpO04HIMAT5Tx1vb+ggPo7atQK17zUVEOlncnHjQkDBBIyOfxDOJzk3zvDk6lYjOXajUD3mQuX1nD8N7U3anWUrUFGlet3IIG/aFPiY+RzgYHrOtZgBkkAep5CZtPUjUzjtOP2atbQtpcPFjeM7fFuhx6iTNGSDLFDdiaYsPqZkLz6wNqJr/AIk+091MCYiICIiAiIgIiIEEyk41xLuKiyjfa5FdNf8AzLm5Kvy8z7Ay6sPI/KU+u4RTeVa6tbNgYKr+JBuxk7Tyzy6yVMZ/66IXi01mK9VbX2istXTrpq0e62gXv3jmuupQdp3YBJO/IAHpPTS9o9zV1WVFLzqW01iBgyowqNneBseJSuPvI/3XWva2ltfTuneBSFW1e7sfeaijctobmPTM8X7M2I1VlNytcll1tj6hC3e2WIEydhG3CjAA6TR+FPk/4yfjxvPw9sdunfPVbcQ1/chDsL7n24UgYG0ksSeQAx5nzmzXYGAI8xmUnHkteuqnDd4+GNlKl0SxGUjIYjwkk9Tn7TY0PDblKNZfuKq2/amN5OOXMnAAUe+SZXwV4InO66NS3HMRG2y1gxK7V8Y7t2U1uQqg7xgAkj4Rn6efnM9rRXeV8zhZd435jj5An7yAuP7+plUO0lPPdvXAUnK5645eEn8wlnVYGUMOjAEeXIjlFbxbpJExKv4lwCrUXae+wv3mmLtVtbChmGNxXHMjkR8hKKr9m9VY0or1FyjSNqLEytblrrelzEjBKkLgYx4J1Os1a1VvbYSERdzEAsQB1OBNJ+NgXGrYT+/ooVgw5tbUbCSPRVA+80V1NSIxE+eSjMV7uHv/AGWanbeU1OnRrqlpcVU2UV2rvDPZaoJG/wAI5KAPl53vCOyL167U3WrWdO2mq0enUNkrQtYDbwQME7B0z8Rl/peMJZ3Yw6tZ3gwwHgesjdW5zyfnnb15H0m/J39RqWia288w5FKq/h3Bq9Pt7voE2HcAWPPOcjGOft9pvWVhgVYBlIwVYAqR6EHrMomOlK0jFYwtzLhqabKX1NVA1VVNTm6haqLFu1BdRmncylO7V/4iCcHlgCblHaHVMasLu2pqF1Wyo7FsrbC7LCGGSuWxzzy9efWxmd4W2/q4vvekTP8AWPv1+blND2ttFam9K9wFIZCxr1FzWBSe4q24YAtt68yjdJ6/73stYueuoI5sVa1vL6hGVWI7yvaMfD4gD4fedLn7j9J426Gtt26tCXUqzbQHZT5Fhz/WMT7o87Rmd9P7+fP7dEcOveyqqyxBW71ozICTsLDO3PtmWwmlUvMD3m7JMkzmSIiHCIiAiIgIiIHnefD9pVcT4rTpqzbe4rQcsnJJP5VA5sfYSz1J5D5z5f291SrrkOsJGjTTrYiKCX1DB/FRX5bmbbu5jwr1lepaa1zDZ6LQrr6vDecR1nHXbtHxlva/9qldbqq6S5tyo6lnrQsrjKEKM9QQRn1E6Hg3amnU226cZr1NBZbaWKsQVOGKspIYA8jjp6T57b2j0PevqLLktYW6O1cacm60afSLupbKFag1qKBsbzIOVm52F4e2o4ndr6hjRVG5KbAjILtwKj4huduZZmPVj8gKa3vxdcvS1/T+m5UzFJpMRnMzO87Yjf6/y+nxIzE1PBTEpuP9r9JocfibgjN8KAFmPI4PoByPM46Slb9p9GN4pt7sgEWO1aLg9D1OB7nlIzeIX19PqWxMR16ZxH8uvfTo3xKp+agzNVAAA5ADAHoJwo/bBohZ3diXL8PiTu7V59ANrZP0E6nhfaHTanlTarOBuNbBq7QPU1uA2PfGJ2MTvCu9J07TW0bwce4Iurq7pnKDOchK3PTy3g7T7jBms/Cx3veG4Z/EPqGBXBz+G/DqBz8jzl1BEnxWiMQrxGd3MHgL40ybqiumr0qPhiMPXqa3ssAI5EpXjPXxkTW03B9RUNRYVtax9VQ7rWa/3lS6s2M1ZD5Y7DtwwU4AHMCdXZpEbmygnrnzmD6FT+YcyeR6k46/aS5ko8EOROr1qaUu3f1tu0lTNZkMmFdr7Adr4G9gm7aeg8uc39Jr7fxtVbFTY1FC34B/eKNO7m1fyqLMAEDnvIPQY6PujkkO4ySeowM/MeU9I5mY6HDjumUvazij6ehWQHL2pWSORCkEtg+RIXH1lzKjjNm8NS+nseokfvEAOCFzuUeobA+/pKLxM1mI6tGjatdStrxmM7qvXdqDXp67Dp+7a1Hap1289vTOOfmOR65nT6W7fWj4xvRHx6blBx+s5MV0WihdRY5rpQqidyybgOu8gt+XmBjp7gHrNNqFdQ6HKkeE4K5HyMr0ovEzxNHqb6NqxGnG++ev06/BsUDxD6zbmtphz+k2ZexEREBERAREQEREDW1R6fWV/EOGU6hO7vqS1Ou11DAH1HmD7ib2pPi+k47WariK2XPTZVYm63u6WNBAUG1QARh8jbUcEnmSPkdiZjeG3R+z3hqNuGkrJByA7WWKP8rMRLmzQKcAFkCgBRWdigDyAA5Tm043r6yot05sNl+nTCU2BK6jVV3jhwfzu/Ucu7YHynR/jMYyOpUcj5nyHLy5TkViOid9W9/zzM/OXtTVtGNzNzPNjk/LM9Jrfj198efty/8AwmaapSQoySQT8LYwMeeMfxCdVtHj/ZrTa6vu9TWHxnaw8LoSCCVby5Hp0nE8T/ZfeF2aa+p02hQLE7u3YpyqFxkED5CfSpQr210u6wHvV7u01M3cuy7wWHIrnPwN9o5E6mcRP0XafrZ9PjMxiJzET0y+S1fs84vp9QhTRpbSjLjbqKA20VquRlxzGMjI6y/1nYHiOpek1rVo+63MLrLUNqO23nWtRbGAp/iGSfbn9Cp7XaJ+Q1VQPo7Gs/ZgJv0a+p/gtqf+SxG/oY5E0jExJf1ttbU5nFGfh267R+7Hhmnsrprruu7+1UAe4oKzYw/iKjkJ7anULWjWOdqICzMc8gPOekwsrDAqwDKwIIIBBB6gjzEKVRw/tTVf3vdg7aba62JK/wAQzuwM8gMH6zcp4uhGWynLnu8juYbTjzwpPsIo4Jp6wVSmtQzFmAUDLEglj6nkPtPRuHVnntwS7OSPNmGDnPrKNSNXizTGPaV1J08YvnKU4ghDEnBVyhXILZDYHIeuOU90cEAjofYj+s0zwsZ3B2DBtyk4IXxMSMeYJY9f7Tz1XCy24qyhnIJYpz5IAMHy5gn6yHHrVjeufPPNkuHSmdrY8883WRMgStbRXbmIsyh7zw5PQncq/wDUSD7ASK6r18IOAO7RfCpAUFRu65+HOZ3n2id6ScmuNrQtDIAxyHIegnnRSEBwWO5mY7mLcz1xnoPYchPXM0s730o6/SbE8dKOX1ntAREQEREBERAREQNK4+I/OeL0K3xKrfNQf6yyKj0mJpX0ECqOgr/Iowd3IbTnlz5fIfaQdCPJ7V+VjEfMBsiWh0y+/wB5WcZ1DUBCihtxYHcxXGAOmBAws0THOLTzJOGrrYDn0HIH26z109TLnc4bJBwFCgf3OeXWVqdoPzV4/lcH+oE8OKcZBrJrLKwdeRGMgg9COsC/z6T51ruE8RICtpSwGCTVqUPMIqg1q3wZAOcA5LseU7Hs9c9tIYgkh3Gfrn+8s9p8wftLtLWnSnMREqNbRjVjEzMPnl2i21IbtK4sCbnUaI3nvDbXuALKAfD3g5sfUHoJTDUaQgJdW1QG0hHS1QGVbCFZh4tu60jljJUHlk4+uSGAPI8/nzmivq8dY+7Pb0eekx+39uW/Z3tNFzoGFbahlrDMWbYijBYnz588YEuOL8ZFFmkrJQfib2rJsbYFRaHcsCTjOVUf5pv1UqgwiqoyThVCjJ6nA84tpVxh1Vh6MoYfrMurfjvNmvSpy6RVV1dqtO2PERnaRlW/4bEAWnA5LlhzOOvlMdD2s091dNibz3wOEChmQgIWVsHG4B1yFyevLkcb1nCaG+Kmo4Yv8CjxHGW5efIfYek0m7PaQVlFXu6gdxRLHSv+HBIzgc0U59QfU55bh/Tl2nH+rH0WlWqRxlLEcequrD9DPUzn9Z2e0zqStvdhQdxVkPhatFAPLPw1IR/L5zd4dwNKX3jDYprr3Mvj3K9jM5b/ABd5+kgnlZxIkwEREDcoHhE9JjWOQ+QmUBERAREQEREBERAREQEruPaE3UsF+NfGvuR1X6iWMQPntWnJ5yL0ssZKKxl2OAOgHqx9gOcuO0elNDd6gzW7eIfkc/2PP6yv4NxALqEsbocoT6BvP74gdhwvh4oqSpTnaObfmY8y33mh2o4ga6ginDWZGfMKOv8AUD7y6nI9sX/fVjy7rl/1HP8AaBQILP4Xdf5WYf0M2U1WqXpfZ/mIf/uBmVLCbAYQPAdoNWnU1v8AzVgf9pE2KO179HqT/KWH6HM1r8SvtGDA7TjNm3T94hyHChT7N5/aUnCdQhSxbi2HZRgBzyHPqOnOdBwzSC/Q11v0avAPmMMdrD5YEotPpSu6thhkYq3zHmPbz+sHVtnR6VgAHC4wOZHMDdy8Y/xHn1mw+gV3ayq4bySeTbhzBGCAenMfaVzUYl32d0G0NaQAbMBeXPYPP6mT47e6HLr7NNdFqEC4uLHKKxPMBdoDMAc9PE3uSMz0vOpDMU2suTtQheQ2tjnyJ5heWfPynQFB6D7TA0L6Rx+8Q5y47TKhXWXgruqGC+CQGyFwCWIGcE5PLy2Hmcib9dgbofnyIxz9/lN06Vff7yBpeY59DOTMT2SiJju94iJFIiIgIiICIiAiIgIiICIiBr8Q0YuqepujqRn0PkfocGfOa6mV2rYYZWKsPQg859OnN9qOD5/9TWPEoHegfxKP4/mP6fKBPCeNFAEtyUAwH6lfZvUTz7a6XdUmoTmKzhiOf7tseL5A4+8rdJdkTdovesEKA9bAhqn+Eg9cekDmqNTNg6iR/sci092GFR5gPgsh/JkfEPeZ6rQMoz1ga9mqnjSrW2LWgyzsFA/v8h1+k1qaLb3KUozkdcfCvuzHko+ZnS8JoXSAlCtupYYa0c66h+Sv8x9T/wCIHWC+vT1pXn4ECgDmxAGM+05biPFwLGsPmensBgfoJra3iOM8ySeZJ6kze7M8B70jU3jKZzUh6MfzsPMen39IG3wfR2ajFlilKeoB+KwfLyX38/1nSgSYgIiICIiAiIgIiICIiAiIgIiICIiAiIgIIiIHGcW4Z+Huyo/dWElP8J80/wBPb5Tb0y8pe8V0osqdfMAsvsw5gyh0tnIQNjuRNfVafIImz3k83bMCt/CALgklR0Uk7Qf5ek1NVqAoOJZ6lwBNLhXBG1VhZ8jTofEehc/kX+5gOzvADqW760HuAeQ/5pHl/KPP16es7pVAGAMAcgB0AkV1hQFUAKAAABgADoBMoCIiAiIgIiICIiAiIgIiICIiAiIgIiICIiAiIgeWqfFbn0Rv6TlkbAnQcZt21MPNsL/r+k5hrIGz3swe6arXTBrIGYqa6xalPxHmfyr5n7TtNNp1rRUQYVRgD2nPdlas2WOfJVUf5jz/AKTpoCIiAiIgIiICIiAiIgIiICIiAiRmTARIzGYExIzECYkRmBMSJ5ai/Ypb7fOBS8e1OW2+S8vr5zmL9ZiW3EbeRz7zktdaQeXrAsBrJ713ZlRqNHfTt76p69/Ndwxn2+ft1m7owTA6/sq3isHqqn7E/wCs6Kcv2ZOLSPWs/oROngTEiMwJiRmIExIk5gIjMiBMSMxmBMSMyYCIiBETHMZgZZjMxzIzAnMZkZkZgZZjMxzGYGWZUcW1gztB5L/WWGou2qzeg5fPynL6xoGhxG7M2OyHBe8sOpsGUrOKwejWebf5f6n2leamtsWpPidsD29WPsBk/Sd7pNOtSLWnJUUAe/ufcnn9YFX2y0wfSlvOuxHH1O0/o05fRidpxpd2nvH/AMTH7DP9pxdFggX/AAE4uX3Vx+n/ANTpszkuCXjvk+ZH3Uzqd0D0zGZhmN0DPMZmG6MwPTMZmGYzAzzGZjmMwMsxMcycwMozMcycwJzExzEBIzExMCcyMxIJgC0bpiTILQMsyN082aeOo1OxWb8ozAw17Z8I6Dmfn5Tn+ItiWn+0lYeUqOJMG5DzIA+ZOIG/2X0GAdQ3xPlU9kzzP1I+w95fb5powUBR0UBR8gMCSb4GzaNysvkylfuMT55SMcj1HL7TuRqJzFOh3u5HQu5HyLGBnwT/AI9X839jOwDTndNoO7dH9Dz+vL+8ultgbO6N08A8yDwPYNJ3TxBmWYHpuk5mGZOYGWZIMxEmBlmTmYyTAnMnMxxJECYiICQZBMjMBmQYJmJMCDMWmRmJEDxdpparV7R6zfZJ42aYHqIHGa61ASUV0P8Agbw/Y5x9JjoNRhgx3MR03YwPfAHWdW/Caz/CPtIHCkHQD7QNCvVsZ6d803xogPKPwo9IFPqNQ4BxK2jjy18nypHqCJ1f4Uekj8EvoPtA5sdou8O2vcxPoCfvL7S2sRzE2U0oHQTMVQJrnqBMQszEDITMTATIGBliSBIBkgwMgJMxzJzAyAjEgNJzAkScSMyQYDERmIGEgxECDIMiIESIiBBmMRAgyIiBiYiICBEQJkiIgSJIiIEiTEQMhJiIEiTEQEmIgSJMRAREQP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71818">
            <a:off x="645385" y="249849"/>
            <a:ext cx="1256928" cy="1256928"/>
          </a:xfrm>
          <a:prstGeom prst="rect">
            <a:avLst/>
          </a:prstGeom>
          <a:noFill/>
          <a:ln w="28575">
            <a:solidFill>
              <a:schemeClr val="tx2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3" name="Picture 9" descr="http://t1.gstatic.com/images?q=tbn:ANd9GcQLVA957HLqTaG3QPqEnavHmJWDBluOiB8lckDCkDoxHzu4BO3Xyw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237699">
            <a:off x="7577241" y="4502099"/>
            <a:ext cx="1440160" cy="914400"/>
          </a:xfrm>
          <a:prstGeom prst="rect">
            <a:avLst/>
          </a:prstGeom>
          <a:noFill/>
          <a:ln w="28575">
            <a:solidFill>
              <a:schemeClr val="tx2">
                <a:lumMod val="50000"/>
              </a:schemeClr>
            </a:solidFill>
          </a:ln>
          <a:effectLst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8 Imagen" descr="images (2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294888">
            <a:off x="8226775" y="1576230"/>
            <a:ext cx="777787" cy="72017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28575" cap="sq">
            <a:solidFill>
              <a:schemeClr val="tx2">
                <a:lumMod val="5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649130955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 </a:t>
            </a:r>
            <a:r>
              <a:rPr lang="es-ES" b="1" dirty="0">
                <a:latin typeface="Broadway" pitchFamily="82" charset="0"/>
              </a:rPr>
              <a:t>Funcionamiento básico de los </a:t>
            </a:r>
            <a:r>
              <a:rPr lang="es-ES" b="1" dirty="0" smtClean="0">
                <a:latin typeface="Broadway" pitchFamily="82" charset="0"/>
              </a:rPr>
              <a:t>buscadores</a:t>
            </a:r>
            <a:r>
              <a:rPr lang="es-ES" b="1" dirty="0"/>
              <a:t/>
            </a:r>
            <a:br>
              <a:rPr lang="es-ES" b="1" dirty="0"/>
            </a:br>
            <a:endParaRPr lang="es-CO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25626">
            <a:off x="7846923" y="4080149"/>
            <a:ext cx="979180" cy="65755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reflection blurRad="6350" stA="50000" endA="300" endPos="55500" dist="1016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dirty="0">
                <a:latin typeface="Broadway" pitchFamily="82" charset="0"/>
              </a:rPr>
              <a:t> Los buscadores poseen enormes bases de datos que contienen información referente a páginas web. Estas bases de datos se generan por las altas de usuarios </a:t>
            </a:r>
            <a:r>
              <a:rPr lang="es-ES" dirty="0" smtClean="0">
                <a:latin typeface="Broadway" pitchFamily="82" charset="0"/>
              </a:rPr>
              <a:t>que </a:t>
            </a:r>
            <a:r>
              <a:rPr lang="es-ES" dirty="0">
                <a:latin typeface="Broadway" pitchFamily="82" charset="0"/>
              </a:rPr>
              <a:t>han creado sus páginas </a:t>
            </a:r>
            <a:r>
              <a:rPr lang="es-ES" dirty="0" smtClean="0">
                <a:latin typeface="Broadway" pitchFamily="82" charset="0"/>
              </a:rPr>
              <a:t>web.</a:t>
            </a:r>
            <a:r>
              <a:rPr lang="es-ES" dirty="0">
                <a:latin typeface="Broadway" pitchFamily="82" charset="0"/>
              </a:rPr>
              <a:t> </a:t>
            </a:r>
            <a:r>
              <a:rPr lang="es-ES" dirty="0" smtClean="0">
                <a:latin typeface="Broadway" pitchFamily="82" charset="0"/>
              </a:rPr>
              <a:t>Estos </a:t>
            </a:r>
            <a:r>
              <a:rPr lang="es-ES" dirty="0">
                <a:latin typeface="Broadway" pitchFamily="82" charset="0"/>
              </a:rPr>
              <a:t>programas procesan una gran cantidad de información y extraen palabras clave que puedan servir para identificar la temática de la página web</a:t>
            </a:r>
            <a:r>
              <a:rPr lang="es-ES" dirty="0" smtClean="0">
                <a:latin typeface="Broadway" pitchFamily="82" charset="0"/>
              </a:rPr>
              <a:t>.</a:t>
            </a:r>
            <a:endParaRPr lang="es-CO" dirty="0">
              <a:latin typeface="Broadway" pitchFamily="82" charset="0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65754">
            <a:off x="8024176" y="928630"/>
            <a:ext cx="1252537" cy="9144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reflection blurRad="6350" stA="50000" endA="300" endPos="55500" dist="50800" dir="5400000" sy="-100000" algn="bl" rotWithShape="0"/>
          </a:effectLst>
          <a:scene3d>
            <a:camera prst="isometricOffAxis1Right"/>
            <a:lightRig rig="threePt" dir="t"/>
          </a:scene3d>
          <a:sp3d>
            <a:bevelT prst="relaxedInset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9291461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latin typeface="Broadway" pitchFamily="82" charset="0"/>
              </a:rPr>
              <a:t>CLASES DE BUSCADORES</a:t>
            </a:r>
            <a:endParaRPr lang="es-CO" dirty="0">
              <a:latin typeface="Broadway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>
                <a:latin typeface="Broadway" pitchFamily="82" charset="0"/>
              </a:rPr>
              <a:t>Buscadores </a:t>
            </a:r>
            <a:r>
              <a:rPr lang="es-ES" b="1" dirty="0" smtClean="0">
                <a:latin typeface="Broadway" pitchFamily="82" charset="0"/>
              </a:rPr>
              <a:t>jerárquicos</a:t>
            </a:r>
          </a:p>
          <a:p>
            <a:r>
              <a:rPr lang="es-CO" b="1" dirty="0" smtClean="0">
                <a:latin typeface="Broadway" pitchFamily="82" charset="0"/>
              </a:rPr>
              <a:t>Directorios</a:t>
            </a:r>
          </a:p>
          <a:p>
            <a:r>
              <a:rPr lang="es-CO" b="1" dirty="0" smtClean="0">
                <a:latin typeface="Broadway" pitchFamily="82" charset="0"/>
              </a:rPr>
              <a:t>Meta buscadores</a:t>
            </a:r>
            <a:endParaRPr lang="es-CO" b="1" dirty="0">
              <a:latin typeface="Broadway" pitchFamily="82" charset="0"/>
            </a:endParaRPr>
          </a:p>
          <a:p>
            <a:r>
              <a:rPr lang="es-CO" b="1" dirty="0">
                <a:latin typeface="Broadway" pitchFamily="82" charset="0"/>
              </a:rPr>
              <a:t>Buscador </a:t>
            </a:r>
            <a:r>
              <a:rPr lang="es-CO" b="1" dirty="0" smtClean="0">
                <a:latin typeface="Broadway" pitchFamily="82" charset="0"/>
              </a:rPr>
              <a:t>verticales</a:t>
            </a:r>
          </a:p>
          <a:p>
            <a:r>
              <a:rPr lang="es-CO" b="1" dirty="0">
                <a:latin typeface="Broadway" pitchFamily="82" charset="0"/>
              </a:rPr>
              <a:t>Buscadores </a:t>
            </a:r>
            <a:r>
              <a:rPr lang="es-CO" b="1" dirty="0" smtClean="0">
                <a:latin typeface="Broadway" pitchFamily="82" charset="0"/>
              </a:rPr>
              <a:t>semánticos</a:t>
            </a:r>
          </a:p>
          <a:p>
            <a:r>
              <a:rPr lang="es-CO" b="1" dirty="0">
                <a:latin typeface="Broadway" pitchFamily="82" charset="0"/>
              </a:rPr>
              <a:t>Buscador </a:t>
            </a:r>
            <a:r>
              <a:rPr lang="es-CO" b="1" dirty="0" smtClean="0">
                <a:latin typeface="Broadway" pitchFamily="82" charset="0"/>
              </a:rPr>
              <a:t>Cuásar</a:t>
            </a:r>
            <a:endParaRPr lang="es-CO" dirty="0">
              <a:latin typeface="Broadway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5686456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bibliografía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>
                <a:hlinkClick r:id="rId2"/>
              </a:rPr>
              <a:t>http://</a:t>
            </a:r>
            <a:r>
              <a:rPr lang="es-CO" dirty="0" smtClean="0">
                <a:hlinkClick r:id="rId2"/>
              </a:rPr>
              <a:t>www.alu.ua.es/r/rac6/Buscadores/que_es_un_buscaor.html</a:t>
            </a:r>
            <a:endParaRPr lang="es-CO" dirty="0" smtClean="0"/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374913141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46</TotalTime>
  <Words>48</Words>
  <Application>Microsoft Office PowerPoint</Application>
  <PresentationFormat>Presentación en pantalla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Metro</vt:lpstr>
      <vt:lpstr>BUSCADORES</vt:lpstr>
      <vt:lpstr>BUSCADORES</vt:lpstr>
      <vt:lpstr> Funcionamiento básico de los buscadores </vt:lpstr>
      <vt:lpstr>CLASES DE BUSCADORES</vt:lpstr>
      <vt:lpstr>bibliografía</vt:lpstr>
    </vt:vector>
  </TitlesOfParts>
  <Company>SECRETARIA DE EDUCACION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BUSCADORES</dc:title>
  <dc:creator>IE GABRIEL GARCIA MARQUEZ </dc:creator>
  <cp:lastModifiedBy>IE GABRIEL GARCIA MARQUEZ </cp:lastModifiedBy>
  <cp:revision>7</cp:revision>
  <dcterms:created xsi:type="dcterms:W3CDTF">2013-01-25T13:38:49Z</dcterms:created>
  <dcterms:modified xsi:type="dcterms:W3CDTF">2013-02-01T13:38:19Z</dcterms:modified>
</cp:coreProperties>
</file>